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layfair Display Medium"/>
      <p:regular r:id="rId14"/>
      <p:bold r:id="rId15"/>
      <p:italic r:id="rId16"/>
      <p:boldItalic r:id="rId17"/>
    </p:embeddedFont>
    <p:embeddedFont>
      <p:font typeface="Playfair Display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Montserrat Medium"/>
      <p:regular r:id="rId30"/>
      <p:bold r:id="rId31"/>
      <p:italic r:id="rId32"/>
      <p:boldItalic r:id="rId33"/>
    </p:embeddedFont>
    <p:embeddedFont>
      <p:font typeface="Quicksand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PlayfairDisplay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bold.fntdata"/><Relationship Id="rId30" Type="http://schemas.openxmlformats.org/officeDocument/2006/relationships/font" Target="fonts/MontserratMedium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italic.fntdata"/><Relationship Id="rId13" Type="http://schemas.openxmlformats.org/officeDocument/2006/relationships/slide" Target="slides/slide8.xml"/><Relationship Id="rId35" Type="http://schemas.openxmlformats.org/officeDocument/2006/relationships/font" Target="fonts/Quicksand-bold.fntdata"/><Relationship Id="rId12" Type="http://schemas.openxmlformats.org/officeDocument/2006/relationships/slide" Target="slides/slide7.xml"/><Relationship Id="rId34" Type="http://schemas.openxmlformats.org/officeDocument/2006/relationships/font" Target="fonts/Quicksand-regular.fntdata"/><Relationship Id="rId15" Type="http://schemas.openxmlformats.org/officeDocument/2006/relationships/font" Target="fonts/PlayfairDisplayMedium-bold.fntdata"/><Relationship Id="rId14" Type="http://schemas.openxmlformats.org/officeDocument/2006/relationships/font" Target="fonts/PlayfairDisplayMedium-regular.fntdata"/><Relationship Id="rId17" Type="http://schemas.openxmlformats.org/officeDocument/2006/relationships/font" Target="fonts/PlayfairDisplayMedium-boldItalic.fntdata"/><Relationship Id="rId16" Type="http://schemas.openxmlformats.org/officeDocument/2006/relationships/font" Target="fonts/PlayfairDisplayMedium-italic.fntdata"/><Relationship Id="rId19" Type="http://schemas.openxmlformats.org/officeDocument/2006/relationships/font" Target="fonts/PlayfairDisplay-bold.fntdata"/><Relationship Id="rId18" Type="http://schemas.openxmlformats.org/officeDocument/2006/relationships/font" Target="fonts/PlayfairDisplay-regular.fntdata"/></Relationships>
</file>

<file path=ppt/media/image1.png>
</file>

<file path=ppt/media/image10.jp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f2ef080375_2_37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f2ef080375_2_37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f570e5277c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f570e5277c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f570e5277c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f570e5277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f2ef080375_4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f2ef080375_4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f570e5277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f570e5277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f2ef080375_4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f2ef080375_4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f2ef080375_4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f2ef080375_4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2ef080375_4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f2ef080375_4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0" y="1124700"/>
            <a:ext cx="9144000" cy="28941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171500" y="1516975"/>
            <a:ext cx="6801000" cy="144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Playfair Display"/>
              <a:buNone/>
              <a:defRPr b="1" sz="43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1390650" y="2957225"/>
            <a:ext cx="6362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Montserrat Medium"/>
              <a:buNone/>
              <a:defRPr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  <p:sp>
        <p:nvSpPr>
          <p:cNvPr id="14" name="Google Shape;14;p2"/>
          <p:cNvSpPr/>
          <p:nvPr/>
        </p:nvSpPr>
        <p:spPr>
          <a:xfrm rot="5400000">
            <a:off x="-667200" y="3755238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7092600" y="9478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42">
          <p15:clr>
            <a:srgbClr val="FA7B17"/>
          </p15:clr>
        </p15:guide>
        <p15:guide id="2" pos="456">
          <p15:clr>
            <a:srgbClr val="FA7B17"/>
          </p15:clr>
        </p15:guide>
        <p15:guide id="3" orient="horz" pos="2937">
          <p15:clr>
            <a:srgbClr val="FA7B17"/>
          </p15:clr>
        </p15:guide>
        <p15:guide id="4" pos="5304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0"/>
              <a:buNone/>
              <a:defRPr sz="107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00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/>
          <p:nvPr>
            <p:ph idx="1" type="body"/>
          </p:nvPr>
        </p:nvSpPr>
        <p:spPr>
          <a:xfrm>
            <a:off x="311700" y="3069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74650" lvl="0" marL="457200" algn="ctr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49250" lvl="1" marL="914400" algn="ctr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 algn="ctr">
              <a:spcBef>
                <a:spcPts val="1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 algn="ctr">
              <a:spcBef>
                <a:spcPts val="1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 algn="ctr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 algn="ctr">
              <a:spcBef>
                <a:spcPts val="1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 algn="ctr">
              <a:spcBef>
                <a:spcPts val="1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 algn="ctr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 algn="ctr">
              <a:spcBef>
                <a:spcPts val="1600"/>
              </a:spcBef>
              <a:spcAft>
                <a:spcPts val="1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72" name="Google Shape;7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  <p:sp>
        <p:nvSpPr>
          <p:cNvPr id="73" name="Google Shape;73;p11"/>
          <p:cNvSpPr/>
          <p:nvPr/>
        </p:nvSpPr>
        <p:spPr>
          <a:xfrm rot="5400000">
            <a:off x="8330700" y="4309775"/>
            <a:ext cx="1007700" cy="7212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1"/>
          <p:cNvSpPr/>
          <p:nvPr/>
        </p:nvSpPr>
        <p:spPr>
          <a:xfrm rot="10800000">
            <a:off x="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  <p:sp>
        <p:nvSpPr>
          <p:cNvPr id="80" name="Google Shape;80;p13"/>
          <p:cNvSpPr txBox="1"/>
          <p:nvPr>
            <p:ph type="title"/>
          </p:nvPr>
        </p:nvSpPr>
        <p:spPr>
          <a:xfrm>
            <a:off x="1385250" y="3175325"/>
            <a:ext cx="40029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 b="0" sz="2600">
                <a:solidFill>
                  <a:srgbClr val="B45400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2" type="title"/>
          </p:nvPr>
        </p:nvSpPr>
        <p:spPr>
          <a:xfrm>
            <a:off x="1385250" y="1146300"/>
            <a:ext cx="4242900" cy="20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b="0" sz="23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2" name="Google Shape;82;p13"/>
          <p:cNvSpPr/>
          <p:nvPr/>
        </p:nvSpPr>
        <p:spPr>
          <a:xfrm rot="10800000">
            <a:off x="0" y="47914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3"/>
          <p:cNvSpPr/>
          <p:nvPr/>
        </p:nvSpPr>
        <p:spPr>
          <a:xfrm rot="5400000">
            <a:off x="7185900" y="1234081"/>
            <a:ext cx="3189600" cy="7212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0" y="1295400"/>
            <a:ext cx="3771900" cy="3273600"/>
          </a:xfrm>
          <a:prstGeom prst="rect">
            <a:avLst/>
          </a:prstGeom>
          <a:solidFill>
            <a:srgbClr val="F4F7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 txBox="1"/>
          <p:nvPr>
            <p:ph type="title"/>
          </p:nvPr>
        </p:nvSpPr>
        <p:spPr>
          <a:xfrm>
            <a:off x="723975" y="1597200"/>
            <a:ext cx="22860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" type="body"/>
          </p:nvPr>
        </p:nvSpPr>
        <p:spPr>
          <a:xfrm>
            <a:off x="704925" y="2225850"/>
            <a:ext cx="2705100" cy="11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8" name="Google Shape;88;p14"/>
          <p:cNvSpPr/>
          <p:nvPr/>
        </p:nvSpPr>
        <p:spPr>
          <a:xfrm rot="5400000">
            <a:off x="2742975" y="375525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/>
          <p:cNvSpPr/>
          <p:nvPr/>
        </p:nvSpPr>
        <p:spPr>
          <a:xfrm rot="10800000">
            <a:off x="7092600" y="0"/>
            <a:ext cx="20514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/>
          <p:nvPr/>
        </p:nvSpPr>
        <p:spPr>
          <a:xfrm>
            <a:off x="5372100" y="543000"/>
            <a:ext cx="3771900" cy="3273600"/>
          </a:xfrm>
          <a:prstGeom prst="rect">
            <a:avLst/>
          </a:prstGeom>
          <a:solidFill>
            <a:srgbClr val="F4F7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 txBox="1"/>
          <p:nvPr>
            <p:ph type="title"/>
          </p:nvPr>
        </p:nvSpPr>
        <p:spPr>
          <a:xfrm>
            <a:off x="6115050" y="1143000"/>
            <a:ext cx="22860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5715000" y="1771650"/>
            <a:ext cx="2705100" cy="11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4" name="Google Shape;94;p15"/>
          <p:cNvSpPr/>
          <p:nvPr/>
        </p:nvSpPr>
        <p:spPr>
          <a:xfrm rot="10800000">
            <a:off x="4316925" y="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 rot="5400000">
            <a:off x="-856675" y="3941850"/>
            <a:ext cx="20514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hasCustomPrompt="1" idx="2" type="title"/>
          </p:nvPr>
        </p:nvSpPr>
        <p:spPr>
          <a:xfrm>
            <a:off x="723975" y="147140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0" name="Google Shape;100;p16"/>
          <p:cNvSpPr txBox="1"/>
          <p:nvPr>
            <p:ph idx="3" type="title"/>
          </p:nvPr>
        </p:nvSpPr>
        <p:spPr>
          <a:xfrm>
            <a:off x="1741350" y="113790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4" type="title"/>
          </p:nvPr>
        </p:nvSpPr>
        <p:spPr>
          <a:xfrm>
            <a:off x="1741350" y="152285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hasCustomPrompt="1" idx="5" type="title"/>
          </p:nvPr>
        </p:nvSpPr>
        <p:spPr>
          <a:xfrm>
            <a:off x="723975" y="2698375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3" name="Google Shape;103;p16"/>
          <p:cNvSpPr txBox="1"/>
          <p:nvPr>
            <p:ph idx="6" type="title"/>
          </p:nvPr>
        </p:nvSpPr>
        <p:spPr>
          <a:xfrm>
            <a:off x="1741350" y="2364875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04" name="Google Shape;104;p16"/>
          <p:cNvSpPr txBox="1"/>
          <p:nvPr>
            <p:ph idx="7" type="title"/>
          </p:nvPr>
        </p:nvSpPr>
        <p:spPr>
          <a:xfrm>
            <a:off x="1741350" y="2749825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5" name="Google Shape;105;p16"/>
          <p:cNvSpPr txBox="1"/>
          <p:nvPr>
            <p:ph hasCustomPrompt="1" idx="8" type="title"/>
          </p:nvPr>
        </p:nvSpPr>
        <p:spPr>
          <a:xfrm>
            <a:off x="723975" y="392535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6" name="Google Shape;106;p16"/>
          <p:cNvSpPr txBox="1"/>
          <p:nvPr>
            <p:ph idx="9" type="title"/>
          </p:nvPr>
        </p:nvSpPr>
        <p:spPr>
          <a:xfrm>
            <a:off x="1741350" y="359185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13" type="title"/>
          </p:nvPr>
        </p:nvSpPr>
        <p:spPr>
          <a:xfrm>
            <a:off x="1741350" y="397680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8" name="Google Shape;108;p16"/>
          <p:cNvSpPr txBox="1"/>
          <p:nvPr>
            <p:ph hasCustomPrompt="1" idx="14" type="title"/>
          </p:nvPr>
        </p:nvSpPr>
        <p:spPr>
          <a:xfrm>
            <a:off x="4950075" y="147140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9" name="Google Shape;109;p16"/>
          <p:cNvSpPr txBox="1"/>
          <p:nvPr>
            <p:ph idx="15" type="title"/>
          </p:nvPr>
        </p:nvSpPr>
        <p:spPr>
          <a:xfrm>
            <a:off x="5967438" y="113790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6" type="title"/>
          </p:nvPr>
        </p:nvSpPr>
        <p:spPr>
          <a:xfrm>
            <a:off x="5967450" y="152285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hasCustomPrompt="1" idx="17" type="title"/>
          </p:nvPr>
        </p:nvSpPr>
        <p:spPr>
          <a:xfrm>
            <a:off x="4950075" y="2698375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2" name="Google Shape;112;p16"/>
          <p:cNvSpPr txBox="1"/>
          <p:nvPr>
            <p:ph idx="18" type="title"/>
          </p:nvPr>
        </p:nvSpPr>
        <p:spPr>
          <a:xfrm>
            <a:off x="5967438" y="2364875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13" name="Google Shape;113;p16"/>
          <p:cNvSpPr txBox="1"/>
          <p:nvPr>
            <p:ph idx="19" type="title"/>
          </p:nvPr>
        </p:nvSpPr>
        <p:spPr>
          <a:xfrm>
            <a:off x="5967450" y="2749825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4" name="Google Shape;114;p16"/>
          <p:cNvSpPr txBox="1"/>
          <p:nvPr>
            <p:ph hasCustomPrompt="1" idx="20" type="title"/>
          </p:nvPr>
        </p:nvSpPr>
        <p:spPr>
          <a:xfrm>
            <a:off x="4950075" y="3925350"/>
            <a:ext cx="1136400" cy="6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5" name="Google Shape;115;p16"/>
          <p:cNvSpPr txBox="1"/>
          <p:nvPr>
            <p:ph idx="21" type="title"/>
          </p:nvPr>
        </p:nvSpPr>
        <p:spPr>
          <a:xfrm>
            <a:off x="5967438" y="3591850"/>
            <a:ext cx="27153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16" name="Google Shape;116;p16"/>
          <p:cNvSpPr txBox="1"/>
          <p:nvPr>
            <p:ph idx="22" type="title"/>
          </p:nvPr>
        </p:nvSpPr>
        <p:spPr>
          <a:xfrm>
            <a:off x="5967450" y="3976800"/>
            <a:ext cx="2472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>
            <a:off x="-50" y="1371600"/>
            <a:ext cx="9144000" cy="25716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21" name="Google Shape;121;p17"/>
          <p:cNvSpPr txBox="1"/>
          <p:nvPr>
            <p:ph idx="1" type="body"/>
          </p:nvPr>
        </p:nvSpPr>
        <p:spPr>
          <a:xfrm>
            <a:off x="723900" y="2445400"/>
            <a:ext cx="22845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2" name="Google Shape;122;p17"/>
          <p:cNvSpPr txBox="1"/>
          <p:nvPr>
            <p:ph idx="2" type="body"/>
          </p:nvPr>
        </p:nvSpPr>
        <p:spPr>
          <a:xfrm>
            <a:off x="3429746" y="2445400"/>
            <a:ext cx="22845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3" name="Google Shape;12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  <p:sp>
        <p:nvSpPr>
          <p:cNvPr id="124" name="Google Shape;124;p17"/>
          <p:cNvSpPr txBox="1"/>
          <p:nvPr>
            <p:ph idx="3" type="title"/>
          </p:nvPr>
        </p:nvSpPr>
        <p:spPr>
          <a:xfrm>
            <a:off x="1003407" y="1921425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5" name="Google Shape;125;p17"/>
          <p:cNvSpPr txBox="1"/>
          <p:nvPr>
            <p:ph idx="4" type="title"/>
          </p:nvPr>
        </p:nvSpPr>
        <p:spPr>
          <a:xfrm>
            <a:off x="3709240" y="1921425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6" name="Google Shape;126;p17"/>
          <p:cNvSpPr txBox="1"/>
          <p:nvPr>
            <p:ph idx="5" type="body"/>
          </p:nvPr>
        </p:nvSpPr>
        <p:spPr>
          <a:xfrm>
            <a:off x="6135608" y="2445400"/>
            <a:ext cx="22845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7" name="Google Shape;127;p17"/>
          <p:cNvSpPr txBox="1"/>
          <p:nvPr>
            <p:ph idx="6" type="title"/>
          </p:nvPr>
        </p:nvSpPr>
        <p:spPr>
          <a:xfrm>
            <a:off x="6415102" y="1921425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8" name="Google Shape;128;p17"/>
          <p:cNvSpPr/>
          <p:nvPr/>
        </p:nvSpPr>
        <p:spPr>
          <a:xfrm rot="10800000">
            <a:off x="-13400" y="359270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 rot="5400000">
            <a:off x="8459538" y="8755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33" name="Google Shape;133;p18"/>
          <p:cNvSpPr txBox="1"/>
          <p:nvPr>
            <p:ph idx="1" type="body"/>
          </p:nvPr>
        </p:nvSpPr>
        <p:spPr>
          <a:xfrm>
            <a:off x="723975" y="2912813"/>
            <a:ext cx="17082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4" name="Google Shape;134;p18"/>
          <p:cNvSpPr txBox="1"/>
          <p:nvPr>
            <p:ph idx="2" type="title"/>
          </p:nvPr>
        </p:nvSpPr>
        <p:spPr>
          <a:xfrm>
            <a:off x="706265" y="2388838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5" name="Google Shape;135;p18"/>
          <p:cNvSpPr txBox="1"/>
          <p:nvPr>
            <p:ph idx="3" type="body"/>
          </p:nvPr>
        </p:nvSpPr>
        <p:spPr>
          <a:xfrm>
            <a:off x="6694200" y="2912813"/>
            <a:ext cx="17082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6" name="Google Shape;136;p18"/>
          <p:cNvSpPr txBox="1"/>
          <p:nvPr>
            <p:ph idx="4" type="title"/>
          </p:nvPr>
        </p:nvSpPr>
        <p:spPr>
          <a:xfrm>
            <a:off x="6694190" y="2388838"/>
            <a:ext cx="172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/>
          <p:cNvSpPr txBox="1"/>
          <p:nvPr>
            <p:ph idx="1" type="body"/>
          </p:nvPr>
        </p:nvSpPr>
        <p:spPr>
          <a:xfrm>
            <a:off x="746625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0" name="Google Shape;140;p19"/>
          <p:cNvSpPr txBox="1"/>
          <p:nvPr>
            <p:ph type="title"/>
          </p:nvPr>
        </p:nvSpPr>
        <p:spPr>
          <a:xfrm>
            <a:off x="723975" y="13943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1" name="Google Shape;141;p19"/>
          <p:cNvSpPr txBox="1"/>
          <p:nvPr>
            <p:ph idx="2"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42" name="Google Shape;142;p19"/>
          <p:cNvSpPr txBox="1"/>
          <p:nvPr>
            <p:ph idx="3" type="body"/>
          </p:nvPr>
        </p:nvSpPr>
        <p:spPr>
          <a:xfrm>
            <a:off x="3519468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3" name="Google Shape;143;p19"/>
          <p:cNvSpPr txBox="1"/>
          <p:nvPr>
            <p:ph idx="4" type="title"/>
          </p:nvPr>
        </p:nvSpPr>
        <p:spPr>
          <a:xfrm>
            <a:off x="3496818" y="13943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4" name="Google Shape;144;p19"/>
          <p:cNvSpPr txBox="1"/>
          <p:nvPr>
            <p:ph idx="5" type="body"/>
          </p:nvPr>
        </p:nvSpPr>
        <p:spPr>
          <a:xfrm>
            <a:off x="6235208" y="1918350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5" name="Google Shape;145;p19"/>
          <p:cNvSpPr txBox="1"/>
          <p:nvPr>
            <p:ph idx="6" type="title"/>
          </p:nvPr>
        </p:nvSpPr>
        <p:spPr>
          <a:xfrm>
            <a:off x="6212558" y="1394375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7" type="body"/>
          </p:nvPr>
        </p:nvSpPr>
        <p:spPr>
          <a:xfrm>
            <a:off x="746625" y="3616225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7" name="Google Shape;147;p19"/>
          <p:cNvSpPr txBox="1"/>
          <p:nvPr>
            <p:ph idx="8" type="title"/>
          </p:nvPr>
        </p:nvSpPr>
        <p:spPr>
          <a:xfrm>
            <a:off x="723975" y="3092250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8" name="Google Shape;148;p19"/>
          <p:cNvSpPr txBox="1"/>
          <p:nvPr>
            <p:ph idx="9" type="body"/>
          </p:nvPr>
        </p:nvSpPr>
        <p:spPr>
          <a:xfrm>
            <a:off x="3519468" y="3616225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9" name="Google Shape;149;p19"/>
          <p:cNvSpPr txBox="1"/>
          <p:nvPr>
            <p:ph idx="13" type="title"/>
          </p:nvPr>
        </p:nvSpPr>
        <p:spPr>
          <a:xfrm>
            <a:off x="3496818" y="3092250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0" name="Google Shape;150;p19"/>
          <p:cNvSpPr txBox="1"/>
          <p:nvPr>
            <p:ph idx="14" type="body"/>
          </p:nvPr>
        </p:nvSpPr>
        <p:spPr>
          <a:xfrm>
            <a:off x="6235208" y="3616225"/>
            <a:ext cx="21849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19"/>
          <p:cNvSpPr txBox="1"/>
          <p:nvPr>
            <p:ph idx="15" type="title"/>
          </p:nvPr>
        </p:nvSpPr>
        <p:spPr>
          <a:xfrm>
            <a:off x="6212558" y="3092250"/>
            <a:ext cx="220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2" name="Google Shape;152;p19"/>
          <p:cNvSpPr/>
          <p:nvPr/>
        </p:nvSpPr>
        <p:spPr>
          <a:xfrm rot="5400000">
            <a:off x="-849762" y="3942000"/>
            <a:ext cx="20514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"/>
          <p:cNvSpPr/>
          <p:nvPr/>
        </p:nvSpPr>
        <p:spPr>
          <a:xfrm rot="10800000">
            <a:off x="595440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&lt;</a:t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0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57" name="Google Shape;157;p20"/>
          <p:cNvSpPr/>
          <p:nvPr/>
        </p:nvSpPr>
        <p:spPr>
          <a:xfrm rot="10800000">
            <a:off x="0" y="4429375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0"/>
          <p:cNvSpPr/>
          <p:nvPr/>
        </p:nvSpPr>
        <p:spPr>
          <a:xfrm rot="5400000">
            <a:off x="8459538" y="332425"/>
            <a:ext cx="10170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0" y="2305050"/>
            <a:ext cx="5181600" cy="24384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23975" y="2856900"/>
            <a:ext cx="4457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None/>
              <a:defRPr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723975" y="3512700"/>
            <a:ext cx="2822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Montserrat Medium"/>
              <a:buNone/>
              <a:defRPr sz="1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1" name="Google Shape;21;p3"/>
          <p:cNvSpPr/>
          <p:nvPr/>
        </p:nvSpPr>
        <p:spPr>
          <a:xfrm rot="10800000">
            <a:off x="3871838" y="4422288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 rot="5400000">
            <a:off x="8329200" y="143238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62" name="Google Shape;162;p21"/>
          <p:cNvSpPr/>
          <p:nvPr/>
        </p:nvSpPr>
        <p:spPr>
          <a:xfrm rot="5400000">
            <a:off x="7753050" y="667050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/>
          <p:cNvSpPr/>
          <p:nvPr/>
        </p:nvSpPr>
        <p:spPr>
          <a:xfrm rot="10800000">
            <a:off x="-12" y="4791600"/>
            <a:ext cx="10170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2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67" name="Google Shape;167;p22"/>
          <p:cNvSpPr/>
          <p:nvPr/>
        </p:nvSpPr>
        <p:spPr>
          <a:xfrm rot="10800000">
            <a:off x="7092600" y="47914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2"/>
          <p:cNvSpPr/>
          <p:nvPr/>
        </p:nvSpPr>
        <p:spPr>
          <a:xfrm rot="5400000">
            <a:off x="8328300" y="143125"/>
            <a:ext cx="1007700" cy="7212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7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3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72" name="Google Shape;172;p23"/>
          <p:cNvSpPr/>
          <p:nvPr/>
        </p:nvSpPr>
        <p:spPr>
          <a:xfrm rot="5400000">
            <a:off x="-667050" y="3755250"/>
            <a:ext cx="2055300" cy="7212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3"/>
          <p:cNvSpPr/>
          <p:nvPr/>
        </p:nvSpPr>
        <p:spPr>
          <a:xfrm rot="10800000">
            <a:off x="8126988" y="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_1_1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4"/>
          <p:cNvSpPr txBox="1"/>
          <p:nvPr>
            <p:ph idx="1" type="subTitle"/>
          </p:nvPr>
        </p:nvSpPr>
        <p:spPr>
          <a:xfrm>
            <a:off x="5056193" y="2227150"/>
            <a:ext cx="3363900" cy="16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4"/>
          <p:cNvSpPr txBox="1"/>
          <p:nvPr>
            <p:ph type="title"/>
          </p:nvPr>
        </p:nvSpPr>
        <p:spPr>
          <a:xfrm>
            <a:off x="5045100" y="1654450"/>
            <a:ext cx="336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78" name="Google Shape;178;p24"/>
          <p:cNvSpPr/>
          <p:nvPr/>
        </p:nvSpPr>
        <p:spPr>
          <a:xfrm rot="5400000">
            <a:off x="-332562" y="4459050"/>
            <a:ext cx="10170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4"/>
          <p:cNvSpPr/>
          <p:nvPr/>
        </p:nvSpPr>
        <p:spPr>
          <a:xfrm rot="10800000">
            <a:off x="595440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8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83" name="Google Shape;183;p25"/>
          <p:cNvSpPr txBox="1"/>
          <p:nvPr>
            <p:ph idx="2" type="title"/>
          </p:nvPr>
        </p:nvSpPr>
        <p:spPr>
          <a:xfrm>
            <a:off x="723900" y="226552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84" name="Google Shape;184;p25"/>
          <p:cNvSpPr txBox="1"/>
          <p:nvPr>
            <p:ph idx="3" type="title"/>
          </p:nvPr>
        </p:nvSpPr>
        <p:spPr>
          <a:xfrm>
            <a:off x="723900" y="26504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5" name="Google Shape;185;p25"/>
          <p:cNvSpPr txBox="1"/>
          <p:nvPr>
            <p:ph hasCustomPrompt="1" idx="4" type="title"/>
          </p:nvPr>
        </p:nvSpPr>
        <p:spPr>
          <a:xfrm>
            <a:off x="723900" y="1834275"/>
            <a:ext cx="242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6" name="Google Shape;186;p25"/>
          <p:cNvSpPr txBox="1"/>
          <p:nvPr>
            <p:ph idx="5" type="title"/>
          </p:nvPr>
        </p:nvSpPr>
        <p:spPr>
          <a:xfrm>
            <a:off x="3360386" y="18515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87" name="Google Shape;187;p25"/>
          <p:cNvSpPr txBox="1"/>
          <p:nvPr>
            <p:ph idx="6" type="title"/>
          </p:nvPr>
        </p:nvSpPr>
        <p:spPr>
          <a:xfrm>
            <a:off x="3360386" y="223652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8" name="Google Shape;188;p25"/>
          <p:cNvSpPr txBox="1"/>
          <p:nvPr>
            <p:ph hasCustomPrompt="1" idx="7" type="title"/>
          </p:nvPr>
        </p:nvSpPr>
        <p:spPr>
          <a:xfrm>
            <a:off x="3360386" y="1420325"/>
            <a:ext cx="242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9" name="Google Shape;189;p25"/>
          <p:cNvSpPr txBox="1"/>
          <p:nvPr>
            <p:ph idx="8" type="title"/>
          </p:nvPr>
        </p:nvSpPr>
        <p:spPr>
          <a:xfrm>
            <a:off x="5996872" y="150842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1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18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90" name="Google Shape;190;p25"/>
          <p:cNvSpPr txBox="1"/>
          <p:nvPr>
            <p:ph idx="9" type="title"/>
          </p:nvPr>
        </p:nvSpPr>
        <p:spPr>
          <a:xfrm>
            <a:off x="5996872" y="1893375"/>
            <a:ext cx="2423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1" name="Google Shape;191;p25"/>
          <p:cNvSpPr txBox="1"/>
          <p:nvPr>
            <p:ph hasCustomPrompt="1" idx="13" type="title"/>
          </p:nvPr>
        </p:nvSpPr>
        <p:spPr>
          <a:xfrm>
            <a:off x="5996872" y="1077175"/>
            <a:ext cx="242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8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6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195" name="Google Shape;195;p26"/>
          <p:cNvSpPr txBox="1"/>
          <p:nvPr>
            <p:ph idx="2" type="title"/>
          </p:nvPr>
        </p:nvSpPr>
        <p:spPr>
          <a:xfrm>
            <a:off x="1969563" y="1525936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6" name="Google Shape;196;p26"/>
          <p:cNvSpPr txBox="1"/>
          <p:nvPr>
            <p:ph idx="3" type="title"/>
          </p:nvPr>
        </p:nvSpPr>
        <p:spPr>
          <a:xfrm>
            <a:off x="1969562" y="1854750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7" name="Google Shape;197;p26"/>
          <p:cNvSpPr txBox="1"/>
          <p:nvPr>
            <p:ph idx="4" type="title"/>
          </p:nvPr>
        </p:nvSpPr>
        <p:spPr>
          <a:xfrm>
            <a:off x="1969564" y="3300487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8" name="Google Shape;198;p26"/>
          <p:cNvSpPr txBox="1"/>
          <p:nvPr>
            <p:ph idx="5" type="title"/>
          </p:nvPr>
        </p:nvSpPr>
        <p:spPr>
          <a:xfrm>
            <a:off x="1969563" y="3621075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9" name="Google Shape;199;p26"/>
          <p:cNvSpPr txBox="1"/>
          <p:nvPr>
            <p:ph idx="6" type="title"/>
          </p:nvPr>
        </p:nvSpPr>
        <p:spPr>
          <a:xfrm>
            <a:off x="5796913" y="1525926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00" name="Google Shape;200;p26"/>
          <p:cNvSpPr txBox="1"/>
          <p:nvPr>
            <p:ph idx="7" type="title"/>
          </p:nvPr>
        </p:nvSpPr>
        <p:spPr>
          <a:xfrm>
            <a:off x="5796914" y="1854738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1" name="Google Shape;201;p26"/>
          <p:cNvSpPr txBox="1"/>
          <p:nvPr>
            <p:ph idx="8" type="title"/>
          </p:nvPr>
        </p:nvSpPr>
        <p:spPr>
          <a:xfrm>
            <a:off x="5854061" y="3300487"/>
            <a:ext cx="2210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02" name="Google Shape;202;p26"/>
          <p:cNvSpPr txBox="1"/>
          <p:nvPr>
            <p:ph idx="9" type="title"/>
          </p:nvPr>
        </p:nvSpPr>
        <p:spPr>
          <a:xfrm>
            <a:off x="5854062" y="3621075"/>
            <a:ext cx="221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3" name="Google Shape;203;p26"/>
          <p:cNvSpPr/>
          <p:nvPr/>
        </p:nvSpPr>
        <p:spPr>
          <a:xfrm rot="10800000">
            <a:off x="0" y="4791600"/>
            <a:ext cx="20514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6"/>
          <p:cNvSpPr/>
          <p:nvPr/>
        </p:nvSpPr>
        <p:spPr>
          <a:xfrm rot="5400000">
            <a:off x="7185900" y="123420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/>
          <p:nvPr/>
        </p:nvSpPr>
        <p:spPr>
          <a:xfrm rot="5400000">
            <a:off x="4664400" y="73050"/>
            <a:ext cx="4012800" cy="49464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7"/>
          <p:cNvSpPr/>
          <p:nvPr/>
        </p:nvSpPr>
        <p:spPr>
          <a:xfrm rot="10800000">
            <a:off x="0" y="4053850"/>
            <a:ext cx="6390300" cy="7068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7"/>
          <p:cNvSpPr txBox="1"/>
          <p:nvPr>
            <p:ph type="title"/>
          </p:nvPr>
        </p:nvSpPr>
        <p:spPr>
          <a:xfrm>
            <a:off x="4848825" y="706800"/>
            <a:ext cx="32250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3500"/>
              <a:buNone/>
              <a:defRPr sz="6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3500"/>
              <a:buNone/>
              <a:defRPr sz="3500">
                <a:solidFill>
                  <a:srgbClr val="324A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3500"/>
              <a:buNone/>
              <a:defRPr sz="3500">
                <a:solidFill>
                  <a:srgbClr val="324A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3500"/>
              <a:buNone/>
              <a:defRPr sz="3500">
                <a:solidFill>
                  <a:srgbClr val="324A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3500"/>
              <a:buNone/>
              <a:defRPr sz="3500">
                <a:solidFill>
                  <a:srgbClr val="324A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3500"/>
              <a:buNone/>
              <a:defRPr sz="3500">
                <a:solidFill>
                  <a:srgbClr val="324A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3500"/>
              <a:buNone/>
              <a:defRPr sz="3500">
                <a:solidFill>
                  <a:srgbClr val="324A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3500"/>
              <a:buNone/>
              <a:defRPr sz="3500">
                <a:solidFill>
                  <a:srgbClr val="324A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3500"/>
              <a:buNone/>
              <a:defRPr sz="35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209" name="Google Shape;209;p27"/>
          <p:cNvSpPr txBox="1"/>
          <p:nvPr/>
        </p:nvSpPr>
        <p:spPr>
          <a:xfrm>
            <a:off x="4849000" y="2836800"/>
            <a:ext cx="38577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sk" sz="1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sk" sz="11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sk" sz="1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sk" sz="11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sk" sz="1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sk" sz="11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sk" sz="1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lang="sk" sz="1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" name="Google Shape;210;p27"/>
          <p:cNvSpPr txBox="1"/>
          <p:nvPr>
            <p:ph idx="2" type="title"/>
          </p:nvPr>
        </p:nvSpPr>
        <p:spPr>
          <a:xfrm>
            <a:off x="4848825" y="3557675"/>
            <a:ext cx="35712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1" name="Google Shape;211;p27"/>
          <p:cNvSpPr txBox="1"/>
          <p:nvPr>
            <p:ph idx="3" type="title"/>
          </p:nvPr>
        </p:nvSpPr>
        <p:spPr>
          <a:xfrm>
            <a:off x="4849000" y="1653475"/>
            <a:ext cx="3225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b="0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2" name="Google Shape;212;p27"/>
          <p:cNvSpPr/>
          <p:nvPr/>
        </p:nvSpPr>
        <p:spPr>
          <a:xfrm rot="10800000">
            <a:off x="7092600" y="367050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and two columns">
  <p:cSld name="CUSTOM_9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8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8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216" name="Google Shape;216;p28"/>
          <p:cNvSpPr txBox="1"/>
          <p:nvPr>
            <p:ph idx="1" type="body"/>
          </p:nvPr>
        </p:nvSpPr>
        <p:spPr>
          <a:xfrm>
            <a:off x="7239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7" name="Google Shape;217;p28"/>
          <p:cNvSpPr txBox="1"/>
          <p:nvPr>
            <p:ph idx="2" type="body"/>
          </p:nvPr>
        </p:nvSpPr>
        <p:spPr>
          <a:xfrm>
            <a:off x="46811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2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8" name="Google Shape;218;p28"/>
          <p:cNvSpPr/>
          <p:nvPr/>
        </p:nvSpPr>
        <p:spPr>
          <a:xfrm rot="5400000">
            <a:off x="8276838" y="70050"/>
            <a:ext cx="1007700" cy="7212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8"/>
          <p:cNvSpPr/>
          <p:nvPr/>
        </p:nvSpPr>
        <p:spPr>
          <a:xfrm rot="10800000">
            <a:off x="5960388" y="4791600"/>
            <a:ext cx="31836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2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"/>
          <p:cNvSpPr/>
          <p:nvPr/>
        </p:nvSpPr>
        <p:spPr>
          <a:xfrm rot="5400000">
            <a:off x="8459550" y="332425"/>
            <a:ext cx="10170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9"/>
          <p:cNvSpPr/>
          <p:nvPr/>
        </p:nvSpPr>
        <p:spPr>
          <a:xfrm rot="5400000">
            <a:off x="-143250" y="4279050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9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2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0"/>
          <p:cNvSpPr/>
          <p:nvPr/>
        </p:nvSpPr>
        <p:spPr>
          <a:xfrm>
            <a:off x="0" y="4791475"/>
            <a:ext cx="10170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0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229" name="Google Shape;229;p30"/>
          <p:cNvSpPr/>
          <p:nvPr/>
        </p:nvSpPr>
        <p:spPr>
          <a:xfrm rot="-5400000">
            <a:off x="7185900" y="3187981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0"/>
          <p:cNvSpPr txBox="1"/>
          <p:nvPr>
            <p:ph idx="1" type="body"/>
          </p:nvPr>
        </p:nvSpPr>
        <p:spPr>
          <a:xfrm>
            <a:off x="7239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31" name="Google Shape;231;p30"/>
          <p:cNvSpPr txBox="1"/>
          <p:nvPr>
            <p:ph idx="2" type="body"/>
          </p:nvPr>
        </p:nvSpPr>
        <p:spPr>
          <a:xfrm>
            <a:off x="4681175" y="1028700"/>
            <a:ext cx="3738900" cy="35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200">
                <a:solidFill>
                  <a:srgbClr val="000000"/>
                </a:solidFill>
              </a:defRPr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4F7D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723900" y="361950"/>
            <a:ext cx="64482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3900" y="953775"/>
            <a:ext cx="7696200" cy="25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C4303"/>
              </a:buClr>
              <a:buSzPts val="1200"/>
              <a:buAutoNum type="arabicPeriod"/>
              <a:defRPr sz="1200">
                <a:solidFill>
                  <a:srgbClr val="000000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  <a:defRPr>
                <a:solidFill>
                  <a:srgbClr val="000000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  <a:defRPr>
                <a:solidFill>
                  <a:srgbClr val="000000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2"/>
          <p:cNvSpPr/>
          <p:nvPr/>
        </p:nvSpPr>
        <p:spPr>
          <a:xfrm rot="5400000">
            <a:off x="-332550" y="4459050"/>
            <a:ext cx="10170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2"/>
          <p:cNvSpPr/>
          <p:nvPr/>
        </p:nvSpPr>
        <p:spPr>
          <a:xfrm>
            <a:off x="8136300" y="4422175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3_1_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3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3"/>
          <p:cNvSpPr/>
          <p:nvPr/>
        </p:nvSpPr>
        <p:spPr>
          <a:xfrm rot="10800000">
            <a:off x="-12" y="4791475"/>
            <a:ext cx="31836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3"/>
          <p:cNvSpPr/>
          <p:nvPr/>
        </p:nvSpPr>
        <p:spPr>
          <a:xfrm rot="5400000">
            <a:off x="8276850" y="143125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3_1_1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4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4"/>
          <p:cNvSpPr/>
          <p:nvPr/>
        </p:nvSpPr>
        <p:spPr>
          <a:xfrm rot="10800000">
            <a:off x="7088700" y="-125"/>
            <a:ext cx="2055300" cy="7212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4"/>
          <p:cNvSpPr/>
          <p:nvPr/>
        </p:nvSpPr>
        <p:spPr>
          <a:xfrm rot="5400000">
            <a:off x="7942350" y="3941850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3_1_1_1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5"/>
          <p:cNvSpPr/>
          <p:nvPr/>
        </p:nvSpPr>
        <p:spPr>
          <a:xfrm rot="10800000">
            <a:off x="0" y="4422181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5"/>
          <p:cNvSpPr/>
          <p:nvPr/>
        </p:nvSpPr>
        <p:spPr>
          <a:xfrm>
            <a:off x="7092600" y="0"/>
            <a:ext cx="20514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4F7D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1533900" y="1371600"/>
            <a:ext cx="2961900" cy="257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4666000" y="1371600"/>
            <a:ext cx="2961900" cy="25716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1603538" y="2543125"/>
            <a:ext cx="27870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4753453" y="2543125"/>
            <a:ext cx="27870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  <p:sp>
        <p:nvSpPr>
          <p:cNvPr id="36" name="Google Shape;36;p5"/>
          <p:cNvSpPr txBox="1"/>
          <p:nvPr>
            <p:ph idx="3" type="title"/>
          </p:nvPr>
        </p:nvSpPr>
        <p:spPr>
          <a:xfrm>
            <a:off x="1944500" y="2019150"/>
            <a:ext cx="210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title"/>
          </p:nvPr>
        </p:nvSpPr>
        <p:spPr>
          <a:xfrm>
            <a:off x="5094400" y="2019150"/>
            <a:ext cx="210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"/>
          <p:cNvSpPr/>
          <p:nvPr/>
        </p:nvSpPr>
        <p:spPr>
          <a:xfrm rot="5400000">
            <a:off x="8459550" y="3325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5"/>
          <p:cNvSpPr/>
          <p:nvPr/>
        </p:nvSpPr>
        <p:spPr>
          <a:xfrm rot="5400000">
            <a:off x="-1234200" y="3188106"/>
            <a:ext cx="3189600" cy="7212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4F7D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  <p:sp>
        <p:nvSpPr>
          <p:cNvPr id="44" name="Google Shape;44;p6"/>
          <p:cNvSpPr/>
          <p:nvPr/>
        </p:nvSpPr>
        <p:spPr>
          <a:xfrm rot="10800000">
            <a:off x="8127000" y="0"/>
            <a:ext cx="1017000" cy="3519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6"/>
          <p:cNvSpPr/>
          <p:nvPr/>
        </p:nvSpPr>
        <p:spPr>
          <a:xfrm rot="5400000">
            <a:off x="8276850" y="4279050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4F7D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7"/>
          <p:cNvSpPr txBox="1"/>
          <p:nvPr>
            <p:ph type="title"/>
          </p:nvPr>
        </p:nvSpPr>
        <p:spPr>
          <a:xfrm>
            <a:off x="4000500" y="1331425"/>
            <a:ext cx="4419600" cy="7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400"/>
              <a:buNone/>
              <a:defRPr>
                <a:solidFill>
                  <a:srgbClr val="324A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400"/>
              <a:buNone/>
              <a:defRPr sz="2400">
                <a:solidFill>
                  <a:srgbClr val="324A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400"/>
              <a:buNone/>
              <a:defRPr sz="2400">
                <a:solidFill>
                  <a:srgbClr val="324A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400"/>
              <a:buNone/>
              <a:defRPr sz="2400">
                <a:solidFill>
                  <a:srgbClr val="324A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400"/>
              <a:buNone/>
              <a:defRPr sz="2400">
                <a:solidFill>
                  <a:srgbClr val="324A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400"/>
              <a:buNone/>
              <a:defRPr sz="2400">
                <a:solidFill>
                  <a:srgbClr val="324A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400"/>
              <a:buNone/>
              <a:defRPr sz="2400">
                <a:solidFill>
                  <a:srgbClr val="324A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400"/>
              <a:buNone/>
              <a:defRPr sz="2400">
                <a:solidFill>
                  <a:srgbClr val="324A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400"/>
              <a:buNone/>
              <a:defRPr sz="2400">
                <a:solidFill>
                  <a:srgbClr val="324A00"/>
                </a:solidFill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5419725" y="2126725"/>
            <a:ext cx="3000300" cy="20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/>
        </p:nvSpPr>
        <p:spPr>
          <a:xfrm rot="5400000">
            <a:off x="2436125" y="-787125"/>
            <a:ext cx="4119000" cy="56736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 txBox="1"/>
          <p:nvPr>
            <p:ph type="title"/>
          </p:nvPr>
        </p:nvSpPr>
        <p:spPr>
          <a:xfrm>
            <a:off x="1861350" y="904150"/>
            <a:ext cx="542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4" name="Google Shape;54;p8"/>
          <p:cNvSpPr/>
          <p:nvPr/>
        </p:nvSpPr>
        <p:spPr>
          <a:xfrm rot="10800000">
            <a:off x="595440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8"/>
          <p:cNvSpPr/>
          <p:nvPr/>
        </p:nvSpPr>
        <p:spPr>
          <a:xfrm rot="10800000">
            <a:off x="0" y="3931900"/>
            <a:ext cx="31836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0" y="-1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 txBox="1"/>
          <p:nvPr>
            <p:ph idx="1" type="subTitle"/>
          </p:nvPr>
        </p:nvSpPr>
        <p:spPr>
          <a:xfrm>
            <a:off x="723975" y="1075825"/>
            <a:ext cx="40452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Medium"/>
              <a:buNone/>
              <a:defRPr sz="16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723975" y="1648700"/>
            <a:ext cx="3837000" cy="312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723975" y="361950"/>
            <a:ext cx="85206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2800"/>
              <a:buNone/>
              <a:defRPr>
                <a:solidFill>
                  <a:srgbClr val="324A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/>
          <p:nvPr/>
        </p:nvSpPr>
        <p:spPr>
          <a:xfrm>
            <a:off x="419100" y="0"/>
            <a:ext cx="3505200" cy="3943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0"/>
          <p:cNvSpPr txBox="1"/>
          <p:nvPr>
            <p:ph type="title"/>
          </p:nvPr>
        </p:nvSpPr>
        <p:spPr>
          <a:xfrm>
            <a:off x="643775" y="0"/>
            <a:ext cx="3266400" cy="36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  <p:sp>
        <p:nvSpPr>
          <p:cNvPr id="66" name="Google Shape;66;p10"/>
          <p:cNvSpPr/>
          <p:nvPr/>
        </p:nvSpPr>
        <p:spPr>
          <a:xfrm rot="5400000">
            <a:off x="-667050" y="3755175"/>
            <a:ext cx="2055300" cy="721200"/>
          </a:xfrm>
          <a:prstGeom prst="rect">
            <a:avLst/>
          </a:prstGeom>
          <a:solidFill>
            <a:srgbClr val="324A00">
              <a:alpha val="76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0"/>
          <p:cNvSpPr/>
          <p:nvPr/>
        </p:nvSpPr>
        <p:spPr>
          <a:xfrm rot="5400000">
            <a:off x="8459538" y="3325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b="1"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●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○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Char char="■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6">
          <p15:clr>
            <a:srgbClr val="EA4335"/>
          </p15:clr>
        </p15:guide>
        <p15:guide id="2" orient="horz" pos="342">
          <p15:clr>
            <a:srgbClr val="EA4335"/>
          </p15:clr>
        </p15:guide>
        <p15:guide id="3" orient="horz" pos="2878">
          <p15:clr>
            <a:srgbClr val="EA4335"/>
          </p15:clr>
        </p15:guide>
        <p15:guide id="4" pos="530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6"/>
          <p:cNvPicPr preferRelativeResize="0"/>
          <p:nvPr/>
        </p:nvPicPr>
        <p:blipFill rotWithShape="1">
          <a:blip r:embed="rId3">
            <a:alphaModFix/>
          </a:blip>
          <a:srcRect b="0" l="0" r="0" t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6"/>
          <p:cNvSpPr/>
          <p:nvPr/>
        </p:nvSpPr>
        <p:spPr>
          <a:xfrm>
            <a:off x="0" y="915100"/>
            <a:ext cx="9144000" cy="3119700"/>
          </a:xfrm>
          <a:prstGeom prst="rect">
            <a:avLst/>
          </a:prstGeom>
          <a:solidFill>
            <a:srgbClr val="63753C">
              <a:alpha val="66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accent2"/>
              </a:highlight>
            </a:endParaRPr>
          </a:p>
        </p:txBody>
      </p:sp>
      <p:sp>
        <p:nvSpPr>
          <p:cNvPr id="256" name="Google Shape;256;p36"/>
          <p:cNvSpPr txBox="1"/>
          <p:nvPr>
            <p:ph type="ctrTitle"/>
          </p:nvPr>
        </p:nvSpPr>
        <p:spPr>
          <a:xfrm>
            <a:off x="1171500" y="1393650"/>
            <a:ext cx="6801000" cy="11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Inteligentný skleník</a:t>
            </a:r>
            <a:endParaRPr/>
          </a:p>
        </p:txBody>
      </p:sp>
      <p:sp>
        <p:nvSpPr>
          <p:cNvPr id="257" name="Google Shape;257;p36"/>
          <p:cNvSpPr txBox="1"/>
          <p:nvPr>
            <p:ph idx="1" type="subTitle"/>
          </p:nvPr>
        </p:nvSpPr>
        <p:spPr>
          <a:xfrm>
            <a:off x="1390650" y="2545750"/>
            <a:ext cx="6362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Špecifikácia inteligentného znalostného konateľa</a:t>
            </a:r>
            <a:endParaRPr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p36"/>
          <p:cNvSpPr txBox="1"/>
          <p:nvPr/>
        </p:nvSpPr>
        <p:spPr>
          <a:xfrm>
            <a:off x="7364275" y="3419200"/>
            <a:ext cx="1736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Roland Vdovják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Samuel Gič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36"/>
          <p:cNvSpPr/>
          <p:nvPr/>
        </p:nvSpPr>
        <p:spPr>
          <a:xfrm>
            <a:off x="6880800" y="629325"/>
            <a:ext cx="2263200" cy="411600"/>
          </a:xfrm>
          <a:prstGeom prst="rect">
            <a:avLst/>
          </a:prstGeom>
          <a:solidFill>
            <a:srgbClr val="63753C">
              <a:alpha val="66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6"/>
          <p:cNvSpPr/>
          <p:nvPr/>
        </p:nvSpPr>
        <p:spPr>
          <a:xfrm>
            <a:off x="0" y="3885925"/>
            <a:ext cx="1099500" cy="411600"/>
          </a:xfrm>
          <a:prstGeom prst="rect">
            <a:avLst/>
          </a:prstGeom>
          <a:solidFill>
            <a:srgbClr val="63753C">
              <a:alpha val="66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7"/>
          <p:cNvSpPr txBox="1"/>
          <p:nvPr/>
        </p:nvSpPr>
        <p:spPr>
          <a:xfrm>
            <a:off x="616325" y="984400"/>
            <a:ext cx="6928500" cy="12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-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Úvod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-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Inteligentné prostredie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-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Charakteristika konateľa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-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Prečo potrebujeme inteligentné riešenie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6" name="Google Shape;266;p37"/>
          <p:cNvSpPr txBox="1"/>
          <p:nvPr>
            <p:ph idx="4294967295" type="title"/>
          </p:nvPr>
        </p:nvSpPr>
        <p:spPr>
          <a:xfrm>
            <a:off x="360000" y="360000"/>
            <a:ext cx="79959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accent3"/>
                </a:solidFill>
              </a:rPr>
              <a:t>Inteligentný konateľ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267" name="Google Shape;26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1673" y="1763475"/>
            <a:ext cx="3790474" cy="319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8"/>
          <p:cNvSpPr txBox="1"/>
          <p:nvPr/>
        </p:nvSpPr>
        <p:spPr>
          <a:xfrm>
            <a:off x="616325" y="984400"/>
            <a:ext cx="69285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-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Čo chceme </a:t>
            </a: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dosiahnuť</a:t>
            </a: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-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Vnútorné a vonkajšie vnemy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-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Typy akcií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3" name="Google Shape;273;p38"/>
          <p:cNvSpPr txBox="1"/>
          <p:nvPr>
            <p:ph idx="4294967295" type="title"/>
          </p:nvPr>
        </p:nvSpPr>
        <p:spPr>
          <a:xfrm>
            <a:off x="360000" y="360000"/>
            <a:ext cx="79959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accent3"/>
                </a:solidFill>
              </a:rPr>
              <a:t>Špecifikácia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274" name="Google Shape;27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801" y="359997"/>
            <a:ext cx="3562551" cy="2682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7900" y="2454175"/>
            <a:ext cx="3274500" cy="245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9"/>
          <p:cNvSpPr txBox="1"/>
          <p:nvPr/>
        </p:nvSpPr>
        <p:spPr>
          <a:xfrm>
            <a:off x="616325" y="984400"/>
            <a:ext cx="69285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●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Teplota vzduchu [</a:t>
            </a:r>
            <a:r>
              <a:rPr lang="sk" sz="1300">
                <a:solidFill>
                  <a:srgbClr val="4D515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°C</a:t>
            </a: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]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●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Vlhkosť vzduchu [</a:t>
            </a:r>
            <a:r>
              <a:rPr lang="sk" sz="1300">
                <a:solidFill>
                  <a:srgbClr val="4D515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%</a:t>
            </a: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]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●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Kyslosť pôdy [</a:t>
            </a:r>
            <a:r>
              <a:rPr lang="sk" sz="1300">
                <a:solidFill>
                  <a:srgbClr val="4D515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</a:t>
            </a: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]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●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Vlhkosť pôdy [</a:t>
            </a:r>
            <a:r>
              <a:rPr lang="sk" sz="1300">
                <a:solidFill>
                  <a:srgbClr val="4D515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%</a:t>
            </a: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]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●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Intenzita osvetlenia [</a:t>
            </a:r>
            <a:r>
              <a:rPr lang="sk" sz="1300">
                <a:solidFill>
                  <a:srgbClr val="4D515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lux</a:t>
            </a: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]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●"/>
            </a:pPr>
            <a:r>
              <a:rPr lang="sk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Čas posledného hnojenia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39"/>
          <p:cNvSpPr txBox="1"/>
          <p:nvPr>
            <p:ph idx="4294967295" type="title"/>
          </p:nvPr>
        </p:nvSpPr>
        <p:spPr>
          <a:xfrm>
            <a:off x="360000" y="360000"/>
            <a:ext cx="79959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accent3"/>
                </a:solidFill>
              </a:rPr>
              <a:t> Informácie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282" name="Google Shape;282;p39"/>
          <p:cNvPicPr preferRelativeResize="0"/>
          <p:nvPr/>
        </p:nvPicPr>
        <p:blipFill rotWithShape="1">
          <a:blip r:embed="rId3">
            <a:alphaModFix/>
          </a:blip>
          <a:srcRect b="0" l="1865" r="962" t="0"/>
          <a:stretch/>
        </p:blipFill>
        <p:spPr>
          <a:xfrm>
            <a:off x="3447275" y="1668150"/>
            <a:ext cx="5211924" cy="3015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/>
          <p:nvPr>
            <p:ph type="title"/>
          </p:nvPr>
        </p:nvSpPr>
        <p:spPr>
          <a:xfrm>
            <a:off x="360000" y="360000"/>
            <a:ext cx="79959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Znalosti</a:t>
            </a:r>
            <a:endParaRPr/>
          </a:p>
        </p:txBody>
      </p:sp>
      <p:sp>
        <p:nvSpPr>
          <p:cNvPr id="288" name="Google Shape;288;p40"/>
          <p:cNvSpPr txBox="1"/>
          <p:nvPr/>
        </p:nvSpPr>
        <p:spPr>
          <a:xfrm>
            <a:off x="616325" y="984400"/>
            <a:ext cx="6928500" cy="17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Znalosť potrieb vysadených rastlín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k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Napríklad: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Char char="●"/>
            </a:pPr>
            <a:r>
              <a:rPr lang="sk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Ak je teplota vzduchu nad istou hranicou a zároveň vlhkosť 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k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vzduchu po istou hranicou, je potrebné zapnúť ventiláciu a zvlhčovač vzduchu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Char char="●"/>
            </a:pPr>
            <a:r>
              <a:rPr lang="sk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Ak prešiel presný počet dní od posledného hnojenia, je znovu potrebné hnojiť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Char char="●"/>
            </a:pPr>
            <a:r>
              <a:rPr lang="sk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Ak je úroveň vlhkosti pôdy nízka, je potrebné spustiť zavlažovanie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9" name="Google Shape;28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613" y="2643425"/>
            <a:ext cx="5051032" cy="2126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90" name="Google Shape;290;p40"/>
          <p:cNvPicPr preferRelativeResize="0"/>
          <p:nvPr/>
        </p:nvPicPr>
        <p:blipFill rotWithShape="1">
          <a:blip r:embed="rId4">
            <a:alphaModFix/>
          </a:blip>
          <a:srcRect b="0" l="14545" r="15922" t="0"/>
          <a:stretch/>
        </p:blipFill>
        <p:spPr>
          <a:xfrm>
            <a:off x="6256529" y="984400"/>
            <a:ext cx="2711270" cy="24796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1"/>
          <p:cNvSpPr txBox="1"/>
          <p:nvPr>
            <p:ph idx="4294967295" type="title"/>
          </p:nvPr>
        </p:nvSpPr>
        <p:spPr>
          <a:xfrm>
            <a:off x="360000" y="360000"/>
            <a:ext cx="79959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accent3"/>
                </a:solidFill>
              </a:rPr>
              <a:t>Zhodnotenie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96" name="Google Shape;296;p41"/>
          <p:cNvSpPr txBox="1"/>
          <p:nvPr/>
        </p:nvSpPr>
        <p:spPr>
          <a:xfrm>
            <a:off x="616325" y="984400"/>
            <a:ext cx="2572800" cy="16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k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Výhody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sk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nenáročnosť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sk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ekologickosť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sk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efektívnosť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sk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minimum nákladov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7" name="Google Shape;29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1119" y="853625"/>
            <a:ext cx="5309583" cy="3538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2"/>
          <p:cNvSpPr txBox="1"/>
          <p:nvPr>
            <p:ph idx="4294967295" type="title"/>
          </p:nvPr>
        </p:nvSpPr>
        <p:spPr>
          <a:xfrm>
            <a:off x="360000" y="360000"/>
            <a:ext cx="79959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accent3"/>
                </a:solidFill>
              </a:rPr>
              <a:t>Správanie sa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303" name="Google Shape;303;p42"/>
          <p:cNvPicPr preferRelativeResize="0"/>
          <p:nvPr/>
        </p:nvPicPr>
        <p:blipFill rotWithShape="1">
          <a:blip r:embed="rId3">
            <a:alphaModFix/>
          </a:blip>
          <a:srcRect b="0" l="0" r="0" t="14733"/>
          <a:stretch/>
        </p:blipFill>
        <p:spPr>
          <a:xfrm>
            <a:off x="681600" y="2700825"/>
            <a:ext cx="4030075" cy="2176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04" name="Google Shape;30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2000" y="246950"/>
            <a:ext cx="5306524" cy="290717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2"/>
          <p:cNvSpPr txBox="1"/>
          <p:nvPr/>
        </p:nvSpPr>
        <p:spPr>
          <a:xfrm>
            <a:off x="616325" y="984400"/>
            <a:ext cx="6928500" cy="12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k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Inteligentné pestovanie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sk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maximalizácia úrody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sk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minimalizácia nákladov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sk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ideálne prostredie pre rastliny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3"/>
          <p:cNvSpPr txBox="1"/>
          <p:nvPr/>
        </p:nvSpPr>
        <p:spPr>
          <a:xfrm>
            <a:off x="1959600" y="1046450"/>
            <a:ext cx="5224800" cy="15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 sz="3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Ďakujeme za pozornosť</a:t>
            </a:r>
            <a:endParaRPr sz="320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ustainable Agriculture Project Proposal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F4F7DA"/>
      </a:lt2>
      <a:accent1>
        <a:srgbClr val="B4BD6E"/>
      </a:accent1>
      <a:accent2>
        <a:srgbClr val="63753C"/>
      </a:accent2>
      <a:accent3>
        <a:srgbClr val="324A00"/>
      </a:accent3>
      <a:accent4>
        <a:srgbClr val="B45400"/>
      </a:accent4>
      <a:accent5>
        <a:srgbClr val="8C4303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